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3024187"/>
            <a:ext cx="1143000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343472" y="1700808"/>
            <a:ext cx="7181850" cy="4064496"/>
            <a:chOff x="1022045" y="1340768"/>
            <a:chExt cx="7181850" cy="4064496"/>
          </a:xfrm>
        </p:grpSpPr>
        <p:grpSp>
          <p:nvGrpSpPr>
            <p:cNvPr id="4" name="组合 3"/>
            <p:cNvGrpSpPr/>
            <p:nvPr/>
          </p:nvGrpSpPr>
          <p:grpSpPr>
            <a:xfrm>
              <a:off x="1022045" y="1340768"/>
              <a:ext cx="7181850" cy="647700"/>
              <a:chOff x="1022045" y="1340768"/>
              <a:chExt cx="7181850" cy="64770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22045" y="1340768"/>
                <a:ext cx="5086350" cy="6477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108395" y="1393155"/>
                <a:ext cx="2095500" cy="54292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88720" y="2204864"/>
              <a:ext cx="5019675" cy="320040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343472" y="2576592"/>
            <a:ext cx="7488832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343472" y="3375245"/>
            <a:ext cx="7560840" cy="14219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343472" y="5088298"/>
            <a:ext cx="7488832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110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905000"/>
            <a:ext cx="9010650" cy="3048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4365104"/>
            <a:ext cx="7488832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529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204864"/>
            <a:ext cx="7667625" cy="2286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40016" y="2204864"/>
            <a:ext cx="4032448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8340" y="3061390"/>
            <a:ext cx="8836052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88340" y="3882639"/>
            <a:ext cx="8836052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72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484784"/>
            <a:ext cx="10725150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356992"/>
            <a:ext cx="5295900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349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404664"/>
            <a:ext cx="8515350" cy="16002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242436" y="2117672"/>
            <a:ext cx="8829675" cy="4551688"/>
            <a:chOff x="1242436" y="2565372"/>
            <a:chExt cx="8829675" cy="4551688"/>
          </a:xfrm>
        </p:grpSpPr>
        <p:grpSp>
          <p:nvGrpSpPr>
            <p:cNvPr id="5" name="组合 4"/>
            <p:cNvGrpSpPr/>
            <p:nvPr/>
          </p:nvGrpSpPr>
          <p:grpSpPr>
            <a:xfrm>
              <a:off x="1242436" y="2565372"/>
              <a:ext cx="8829675" cy="563789"/>
              <a:chOff x="1203400" y="3141436"/>
              <a:chExt cx="8829675" cy="563789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03400" y="3152775"/>
                <a:ext cx="4476750" cy="55245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680150" y="3141436"/>
                <a:ext cx="4352925" cy="552450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415480" y="3340968"/>
              <a:ext cx="2571750" cy="6096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456748" y="4197522"/>
              <a:ext cx="4048125" cy="5334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99598" y="4869160"/>
              <a:ext cx="8210550" cy="2247900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1199456" y="2108073"/>
            <a:ext cx="972108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199456" y="2895152"/>
            <a:ext cx="972108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199456" y="3693805"/>
            <a:ext cx="972108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199456" y="4376711"/>
            <a:ext cx="4104456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5395493" y="4376711"/>
            <a:ext cx="4104456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1199455" y="5325835"/>
            <a:ext cx="4196037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5376238" y="5325835"/>
            <a:ext cx="4196037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1199455" y="6061135"/>
            <a:ext cx="7704857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6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700808"/>
            <a:ext cx="7924800" cy="3914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2492896"/>
            <a:ext cx="7416824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3314699"/>
            <a:ext cx="7416824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4171226"/>
            <a:ext cx="7416824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99456" y="5039327"/>
            <a:ext cx="7416824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25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804987"/>
            <a:ext cx="9982200" cy="3248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564904"/>
            <a:ext cx="6264696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66742" y="2574973"/>
            <a:ext cx="2905722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3421430"/>
            <a:ext cx="3816424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921324" y="3421430"/>
            <a:ext cx="3816424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83432" y="4324255"/>
            <a:ext cx="612068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130408" y="4332943"/>
            <a:ext cx="4294183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609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862" y="1268760"/>
            <a:ext cx="10582275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6671" y="3873168"/>
            <a:ext cx="4158657" cy="2941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559496" y="1124744"/>
            <a:ext cx="5986743" cy="5013325"/>
            <a:chOff x="1559496" y="1124744"/>
            <a:chExt cx="5986743" cy="50133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59496" y="1124744"/>
              <a:ext cx="4762500" cy="38004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83589" y="4899819"/>
              <a:ext cx="5962650" cy="12382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559496" y="2028687"/>
            <a:ext cx="648072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559496" y="2926389"/>
            <a:ext cx="648072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559496" y="3701327"/>
            <a:ext cx="6480720" cy="11984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559496" y="5006479"/>
            <a:ext cx="6480720" cy="11984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581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556792"/>
            <a:ext cx="7867650" cy="4524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30202" y="2420888"/>
            <a:ext cx="9346317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30202" y="3992354"/>
            <a:ext cx="8266198" cy="669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30202" y="4864715"/>
            <a:ext cx="8266198" cy="12164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06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412776"/>
            <a:ext cx="10639425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95800" y="3829050"/>
            <a:ext cx="4391025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781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276872"/>
            <a:ext cx="10001250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031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218478" y="1700808"/>
            <a:ext cx="8929687" cy="4144451"/>
            <a:chOff x="1218478" y="1412776"/>
            <a:chExt cx="8929687" cy="4144451"/>
          </a:xfrm>
        </p:grpSpPr>
        <p:grpSp>
          <p:nvGrpSpPr>
            <p:cNvPr id="3" name="组合 2"/>
            <p:cNvGrpSpPr/>
            <p:nvPr/>
          </p:nvGrpSpPr>
          <p:grpSpPr>
            <a:xfrm>
              <a:off x="1218478" y="1412776"/>
              <a:ext cx="8838747" cy="2531647"/>
              <a:chOff x="1218478" y="3789040"/>
              <a:chExt cx="8838747" cy="2531647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1218478" y="3789040"/>
                <a:ext cx="8838747" cy="627743"/>
                <a:chOff x="1114397" y="4221088"/>
                <a:chExt cx="8838747" cy="627743"/>
              </a:xfrm>
            </p:grpSpPr>
            <p:pic>
              <p:nvPicPr>
                <p:cNvPr id="9" name="图片 8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114397" y="4221088"/>
                  <a:ext cx="5429250" cy="609600"/>
                </a:xfrm>
                <a:prstGeom prst="rect">
                  <a:avLst/>
                </a:prstGeom>
              </p:spPr>
            </p:pic>
            <p:pic>
              <p:nvPicPr>
                <p:cNvPr id="10" name="图片 9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6514619" y="4286856"/>
                  <a:ext cx="3438525" cy="561975"/>
                </a:xfrm>
                <a:prstGeom prst="rect">
                  <a:avLst/>
                </a:prstGeom>
              </p:spPr>
            </p:pic>
          </p:grpSp>
          <p:grpSp>
            <p:nvGrpSpPr>
              <p:cNvPr id="5" name="组合 4"/>
              <p:cNvGrpSpPr/>
              <p:nvPr/>
            </p:nvGrpSpPr>
            <p:grpSpPr>
              <a:xfrm>
                <a:off x="1332778" y="4622158"/>
                <a:ext cx="8724447" cy="552450"/>
                <a:chOff x="1228697" y="5054206"/>
                <a:chExt cx="8724447" cy="552450"/>
              </a:xfrm>
            </p:grpSpPr>
            <p:pic>
              <p:nvPicPr>
                <p:cNvPr id="7" name="图片 6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228697" y="5054206"/>
                  <a:ext cx="5314950" cy="552450"/>
                </a:xfrm>
                <a:prstGeom prst="rect">
                  <a:avLst/>
                </a:prstGeom>
              </p:spPr>
            </p:pic>
            <p:pic>
              <p:nvPicPr>
                <p:cNvPr id="8" name="图片 7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6562244" y="5068493"/>
                  <a:ext cx="3390900" cy="523875"/>
                </a:xfrm>
                <a:prstGeom prst="rect">
                  <a:avLst/>
                </a:prstGeom>
              </p:spPr>
            </p:pic>
          </p:grpSp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442315" y="5396762"/>
                <a:ext cx="4981575" cy="923925"/>
              </a:xfrm>
              <a:prstGeom prst="rect">
                <a:avLst/>
              </a:prstGeom>
            </p:spPr>
          </p:pic>
        </p:grp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442315" y="4166577"/>
              <a:ext cx="8705850" cy="1390650"/>
            </a:xfrm>
            <a:prstGeom prst="rect">
              <a:avLst/>
            </a:prstGeom>
          </p:spPr>
        </p:pic>
      </p:grpSp>
      <p:sp useBgFill="1">
        <p:nvSpPr>
          <p:cNvPr id="13" name="矩形 12"/>
          <p:cNvSpPr/>
          <p:nvPr/>
        </p:nvSpPr>
        <p:spPr>
          <a:xfrm>
            <a:off x="1218478" y="2460735"/>
            <a:ext cx="9558042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218478" y="3308530"/>
            <a:ext cx="9558042" cy="9239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1218478" y="4370558"/>
            <a:ext cx="4013426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5231904" y="4370558"/>
            <a:ext cx="5140098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1218478" y="5237034"/>
            <a:ext cx="9774066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606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2176462"/>
            <a:ext cx="8382000" cy="2505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32484" y="3068960"/>
            <a:ext cx="7643835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32484" y="3971785"/>
            <a:ext cx="7643835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072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340768"/>
            <a:ext cx="10677525" cy="2505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077072"/>
            <a:ext cx="6534150" cy="1581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5597" y="3717032"/>
            <a:ext cx="4033242" cy="2658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64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2025-12-18T01:39:25Z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